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4" d="100"/>
          <a:sy n="64" d="100"/>
        </p:scale>
        <p:origin x="-696"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F20C3F5-147F-4E01-B46E-9EB186D4EB88}" type="datetimeFigureOut">
              <a:rPr lang="en-US" smtClean="0"/>
              <a:t>2/23/2015</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410E774-2DFE-43AB-B341-A1F95CC0C22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20C3F5-147F-4E01-B46E-9EB186D4EB88}"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0E774-2DFE-43AB-B341-A1F95CC0C2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20C3F5-147F-4E01-B46E-9EB186D4EB88}" type="datetimeFigureOut">
              <a:rPr lang="en-US" smtClean="0"/>
              <a:t>2/23/2015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0E774-2DFE-43AB-B341-A1F95CC0C2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F20C3F5-147F-4E01-B46E-9EB186D4EB88}" type="datetimeFigureOut">
              <a:rPr lang="en-US" smtClean="0"/>
              <a:t>2/23/2015</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6410E774-2DFE-43AB-B341-A1F95CC0C2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CF20C3F5-147F-4E01-B46E-9EB186D4EB88}" type="datetimeFigureOut">
              <a:rPr lang="en-US" smtClean="0"/>
              <a:t>2/23/2015</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6410E774-2DFE-43AB-B341-A1F95CC0C22A}"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F20C3F5-147F-4E01-B46E-9EB186D4EB88}" type="datetimeFigureOut">
              <a:rPr lang="en-US" smtClean="0"/>
              <a:t>2/23/2015</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6410E774-2DFE-43AB-B341-A1F95CC0C2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F20C3F5-147F-4E01-B46E-9EB186D4EB88}" type="datetimeFigureOut">
              <a:rPr lang="en-US" smtClean="0"/>
              <a:t>2/23/2015</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6410E774-2DFE-43AB-B341-A1F95CC0C22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20C3F5-147F-4E01-B46E-9EB186D4EB88}" type="datetimeFigureOut">
              <a:rPr lang="en-US" smtClean="0"/>
              <a:t>2/23/2015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10E774-2DFE-43AB-B341-A1F95CC0C2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F20C3F5-147F-4E01-B46E-9EB186D4EB88}" type="datetimeFigureOut">
              <a:rPr lang="en-US" smtClean="0"/>
              <a:t>2/23/2015</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6410E774-2DFE-43AB-B341-A1F95CC0C2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F20C3F5-147F-4E01-B46E-9EB186D4EB88}" type="datetimeFigureOut">
              <a:rPr lang="en-US" smtClean="0"/>
              <a:t>2/23/2015</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6410E774-2DFE-43AB-B341-A1F95CC0C22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F20C3F5-147F-4E01-B46E-9EB186D4EB88}" type="datetimeFigureOut">
              <a:rPr lang="en-US" smtClean="0"/>
              <a:t>2/23/2015</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6410E774-2DFE-43AB-B341-A1F95CC0C22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F20C3F5-147F-4E01-B46E-9EB186D4EB88}" type="datetimeFigureOut">
              <a:rPr lang="en-US" smtClean="0"/>
              <a:t>2/23/2015</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410E774-2DFE-43AB-B341-A1F95CC0C22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Bullying </a:t>
            </a:r>
            <a:endParaRPr lang="en-US" dirty="0"/>
          </a:p>
        </p:txBody>
      </p:sp>
      <p:sp>
        <p:nvSpPr>
          <p:cNvPr id="3" name="Subtitle 2"/>
          <p:cNvSpPr>
            <a:spLocks noGrp="1"/>
          </p:cNvSpPr>
          <p:nvPr>
            <p:ph type="subTitle" idx="1"/>
          </p:nvPr>
        </p:nvSpPr>
        <p:spPr/>
        <p:txBody>
          <a:bodyPr/>
          <a:lstStyle/>
          <a:p>
            <a:r>
              <a:rPr lang="en-US" dirty="0" smtClean="0"/>
              <a:t>By: Alberta Gaspar</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67100" y="3429000"/>
            <a:ext cx="3886200" cy="3292880"/>
          </a:xfrm>
          <a:prstGeom prst="rect">
            <a:avLst/>
          </a:prstGeom>
        </p:spPr>
      </p:pic>
    </p:spTree>
    <p:extLst>
      <p:ext uri="{BB962C8B-B14F-4D97-AF65-F5344CB8AC3E}">
        <p14:creationId xmlns:p14="http://schemas.microsoft.com/office/powerpoint/2010/main" val="294519558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a:xfrm>
            <a:off x="457200" y="1882808"/>
            <a:ext cx="4038600" cy="4572000"/>
          </a:xfrm>
        </p:spPr>
        <p:txBody>
          <a:bodyPr>
            <a:normAutofit fontScale="92500"/>
          </a:bodyPr>
          <a:lstStyle/>
          <a:p>
            <a:r>
              <a:rPr lang="en-US" sz="2200" b="1" i="1" u="sng" dirty="0" smtClean="0"/>
              <a:t>Bullying:</a:t>
            </a:r>
            <a:r>
              <a:rPr lang="en-US" sz="2200" dirty="0" smtClean="0"/>
              <a:t> </a:t>
            </a:r>
            <a:r>
              <a:rPr lang="en-US" sz="1800" dirty="0" smtClean="0"/>
              <a:t>is an unwanted, aggressive behavior among aged </a:t>
            </a:r>
            <a:r>
              <a:rPr lang="en-US" sz="1800" dirty="0" smtClean="0"/>
              <a:t>children and teenagers </a:t>
            </a:r>
            <a:r>
              <a:rPr lang="en-US" sz="1800" dirty="0" smtClean="0"/>
              <a:t>that involves a real or perceived imbalance of power the behavior may also be repeated frequently or it has the potential to be repeated over time.</a:t>
            </a:r>
            <a:endParaRPr lang="en-US" sz="1800" dirty="0"/>
          </a:p>
          <a:p>
            <a:r>
              <a:rPr lang="en-US" sz="1800" dirty="0" smtClean="0"/>
              <a:t>In order for it to be considered bullying there are three things that have to be involved which is persistence, over power, and doing it on purpose meaning you don’t care who you hurt</a:t>
            </a:r>
            <a:r>
              <a:rPr lang="en-US" sz="1800" dirty="0"/>
              <a:t>. http://www.ncab.org.au/parents/typesofbullying/</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1981200"/>
            <a:ext cx="3657600" cy="4495800"/>
          </a:xfrm>
          <a:prstGeom prst="rect">
            <a:avLst/>
          </a:prstGeom>
        </p:spPr>
      </p:pic>
    </p:spTree>
    <p:extLst>
      <p:ext uri="{BB962C8B-B14F-4D97-AF65-F5344CB8AC3E}">
        <p14:creationId xmlns:p14="http://schemas.microsoft.com/office/powerpoint/2010/main" val="13007331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164" y="-426724"/>
            <a:ext cx="8229600" cy="1399032"/>
          </a:xfrm>
        </p:spPr>
        <p:txBody>
          <a:bodyPr>
            <a:normAutofit/>
          </a:bodyPr>
          <a:lstStyle/>
          <a:p>
            <a:r>
              <a:rPr lang="en-US" sz="3200" dirty="0" smtClean="0"/>
              <a:t>Types of bullying</a:t>
            </a:r>
            <a:endParaRPr lang="en-US" sz="3200" dirty="0"/>
          </a:p>
        </p:txBody>
      </p:sp>
      <p:sp>
        <p:nvSpPr>
          <p:cNvPr id="3" name="Content Placeholder 2"/>
          <p:cNvSpPr>
            <a:spLocks noGrp="1"/>
          </p:cNvSpPr>
          <p:nvPr>
            <p:ph idx="1"/>
          </p:nvPr>
        </p:nvSpPr>
        <p:spPr>
          <a:xfrm>
            <a:off x="533400" y="685800"/>
            <a:ext cx="8153400" cy="4572000"/>
          </a:xfrm>
        </p:spPr>
        <p:txBody>
          <a:bodyPr>
            <a:noAutofit/>
          </a:bodyPr>
          <a:lstStyle/>
          <a:p>
            <a:r>
              <a:rPr lang="en-US" sz="2000" b="1" i="1" u="sng" dirty="0" smtClean="0"/>
              <a:t>Physical bullying: </a:t>
            </a:r>
            <a:r>
              <a:rPr lang="en-US" sz="2000" dirty="0" smtClean="0"/>
              <a:t>physical bullying is when you kick, trip, pinch, push or damage the persons property and all with intention.</a:t>
            </a:r>
          </a:p>
          <a:p>
            <a:r>
              <a:rPr lang="en-US" sz="2000" b="1" i="1" u="sng" dirty="0" smtClean="0"/>
              <a:t>Verbal bullying:  </a:t>
            </a:r>
            <a:r>
              <a:rPr lang="en-US" sz="2000" dirty="0" smtClean="0"/>
              <a:t>includes name calling, insults, teasing, intimidation, homophobic or racist comments, or verbal abuse.</a:t>
            </a:r>
          </a:p>
          <a:p>
            <a:r>
              <a:rPr lang="en-US" sz="2000" b="1" i="1" u="sng" dirty="0" smtClean="0"/>
              <a:t>Covert or hidden bullying: </a:t>
            </a:r>
            <a:r>
              <a:rPr lang="en-US" sz="2000" dirty="0" smtClean="0"/>
              <a:t>this type of bullying is probably the hardest one to recognize and can be carried out behind the bullied persons back, this type of bullying is designed to harm someone's reputation or cause humiliation in front of their peers.</a:t>
            </a:r>
          </a:p>
          <a:p>
            <a:r>
              <a:rPr lang="en-US" sz="2000" b="1" i="1" u="sng" dirty="0" smtClean="0"/>
              <a:t>Cyberbullying: </a:t>
            </a:r>
            <a:r>
              <a:rPr lang="en-US" sz="2000" dirty="0" smtClean="0"/>
              <a:t>it could be overt or covert bullying behaviors using digital technology, including hardware like computers, or mobile devices they could also use social media, instant message or text, cyber bullying could happen at any time, and sometimes it can be in private but it can also be in public with only the person that is being targeted knowing</a:t>
            </a:r>
            <a:r>
              <a:rPr lang="en-US" sz="2000" dirty="0"/>
              <a:t>. http://www.ncab.org.au/parents/typesofbullying/</a:t>
            </a:r>
            <a:endParaRPr lang="en-US" sz="2000" dirty="0" smtClean="0"/>
          </a:p>
        </p:txBody>
      </p:sp>
    </p:spTree>
    <p:extLst>
      <p:ext uri="{BB962C8B-B14F-4D97-AF65-F5344CB8AC3E}">
        <p14:creationId xmlns:p14="http://schemas.microsoft.com/office/powerpoint/2010/main" val="196207239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Actions of bullying</a:t>
            </a:r>
            <a:endParaRPr lang="en-US" sz="3200" dirty="0"/>
          </a:p>
        </p:txBody>
      </p:sp>
      <p:sp>
        <p:nvSpPr>
          <p:cNvPr id="3" name="Content Placeholder 2"/>
          <p:cNvSpPr>
            <a:spLocks noGrp="1"/>
          </p:cNvSpPr>
          <p:nvPr>
            <p:ph idx="1"/>
          </p:nvPr>
        </p:nvSpPr>
        <p:spPr>
          <a:xfrm>
            <a:off x="457200" y="1882808"/>
            <a:ext cx="4572000" cy="4572000"/>
          </a:xfrm>
        </p:spPr>
        <p:txBody>
          <a:bodyPr/>
          <a:lstStyle/>
          <a:p>
            <a:r>
              <a:rPr lang="en-US" dirty="0" smtClean="0"/>
              <a:t>Making threats to the person</a:t>
            </a:r>
          </a:p>
          <a:p>
            <a:r>
              <a:rPr lang="en-US" dirty="0" smtClean="0"/>
              <a:t>Verbal abuse</a:t>
            </a:r>
          </a:p>
          <a:p>
            <a:r>
              <a:rPr lang="en-US" dirty="0" smtClean="0"/>
              <a:t>Attacking them physically</a:t>
            </a:r>
          </a:p>
          <a:p>
            <a:r>
              <a:rPr lang="en-US" dirty="0" smtClean="0"/>
              <a:t>Leaving them out of a group on purpose</a:t>
            </a:r>
          </a:p>
          <a:p>
            <a:r>
              <a:rPr lang="en-US" dirty="0" smtClean="0"/>
              <a:t>And doing all of this with </a:t>
            </a:r>
            <a:r>
              <a:rPr lang="en-US" dirty="0" smtClean="0"/>
              <a:t>intention.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4600" y="381000"/>
            <a:ext cx="2819400" cy="25241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7459" y="3810000"/>
            <a:ext cx="2880610" cy="2373722"/>
          </a:xfrm>
          <a:prstGeom prst="rect">
            <a:avLst/>
          </a:prstGeom>
        </p:spPr>
      </p:pic>
    </p:spTree>
    <p:extLst>
      <p:ext uri="{BB962C8B-B14F-4D97-AF65-F5344CB8AC3E}">
        <p14:creationId xmlns:p14="http://schemas.microsoft.com/office/powerpoint/2010/main" val="377924194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a:t>
            </a:r>
            <a:r>
              <a:rPr lang="en-US" dirty="0" smtClean="0"/>
              <a:t>played</a:t>
            </a:r>
            <a:endParaRPr lang="en-US" dirty="0"/>
          </a:p>
        </p:txBody>
      </p:sp>
      <p:sp>
        <p:nvSpPr>
          <p:cNvPr id="3" name="Content Placeholder 2"/>
          <p:cNvSpPr>
            <a:spLocks noGrp="1"/>
          </p:cNvSpPr>
          <p:nvPr>
            <p:ph idx="1"/>
          </p:nvPr>
        </p:nvSpPr>
        <p:spPr>
          <a:xfrm>
            <a:off x="381000" y="1905000"/>
            <a:ext cx="4114800" cy="4572000"/>
          </a:xfrm>
        </p:spPr>
        <p:txBody>
          <a:bodyPr>
            <a:normAutofit fontScale="92500"/>
          </a:bodyPr>
          <a:lstStyle/>
          <a:p>
            <a:r>
              <a:rPr lang="en-US" sz="2400" b="1" i="1" u="sng" dirty="0" smtClean="0"/>
              <a:t>Bully: </a:t>
            </a:r>
            <a:r>
              <a:rPr lang="en-US" sz="2000" dirty="0" smtClean="0"/>
              <a:t>which is the person that does the harm to someone else.</a:t>
            </a:r>
          </a:p>
          <a:p>
            <a:r>
              <a:rPr lang="en-US" sz="2400" b="1" i="1" u="sng" dirty="0" smtClean="0"/>
              <a:t>Victim</a:t>
            </a:r>
            <a:r>
              <a:rPr lang="en-US" sz="2400" b="1" i="1" u="sng" dirty="0" smtClean="0"/>
              <a:t>: </a:t>
            </a:r>
            <a:r>
              <a:rPr lang="en-US" sz="2000" dirty="0" smtClean="0"/>
              <a:t>which is the one that is getting bullied.</a:t>
            </a:r>
          </a:p>
          <a:p>
            <a:r>
              <a:rPr lang="en-US" sz="2400" b="1" i="1" u="sng" dirty="0" smtClean="0"/>
              <a:t>Bystander: </a:t>
            </a:r>
            <a:r>
              <a:rPr lang="en-US" sz="2000" dirty="0" smtClean="0"/>
              <a:t>the person that decides to avoid the situation either because they think it’s the right thing to do or because it’s the best thing for them personally</a:t>
            </a:r>
            <a:r>
              <a:rPr lang="en-US" sz="2000" dirty="0" smtClean="0"/>
              <a:t>. </a:t>
            </a:r>
            <a:endParaRPr lang="en-US" sz="2000" dirty="0" smtClean="0"/>
          </a:p>
          <a:p>
            <a:pPr marL="64008" indent="0">
              <a:buNone/>
            </a:pPr>
            <a:r>
              <a:rPr lang="en-US" sz="2000" dirty="0"/>
              <a:t>http://www.stopbullying.gov/what-is-bullying/roles-kids-play/index.html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8200" y="1676400"/>
            <a:ext cx="4191000" cy="4876800"/>
          </a:xfrm>
          <a:prstGeom prst="rect">
            <a:avLst/>
          </a:prstGeom>
        </p:spPr>
      </p:pic>
    </p:spTree>
    <p:extLst>
      <p:ext uri="{BB962C8B-B14F-4D97-AF65-F5344CB8AC3E}">
        <p14:creationId xmlns:p14="http://schemas.microsoft.com/office/powerpoint/2010/main" val="70591731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Targeted kids </a:t>
            </a:r>
            <a:endParaRPr lang="en-US" dirty="0"/>
          </a:p>
        </p:txBody>
      </p:sp>
      <p:sp>
        <p:nvSpPr>
          <p:cNvPr id="3" name="Content Placeholder 2"/>
          <p:cNvSpPr>
            <a:spLocks noGrp="1"/>
          </p:cNvSpPr>
          <p:nvPr>
            <p:ph idx="1"/>
          </p:nvPr>
        </p:nvSpPr>
        <p:spPr>
          <a:xfrm>
            <a:off x="457200" y="1882808"/>
            <a:ext cx="4495800" cy="4572000"/>
          </a:xfrm>
        </p:spPr>
        <p:txBody>
          <a:bodyPr>
            <a:normAutofit/>
          </a:bodyPr>
          <a:lstStyle/>
          <a:p>
            <a:r>
              <a:rPr lang="en-US" sz="2000" dirty="0" smtClean="0"/>
              <a:t>A shy person may be a bigger target because they are shy to socialize with other  people so they may get bullied.</a:t>
            </a:r>
          </a:p>
          <a:p>
            <a:r>
              <a:rPr lang="en-US" sz="2000" dirty="0" smtClean="0"/>
              <a:t>A kid with a disability or a health problem may also be one of the bigger targets to be bullied, a kid with a disability because he might be seen as different to other people, and a kid with a health problem because they might not be able to do things that other kids could do.</a:t>
            </a:r>
            <a:endParaRPr lang="en-US" sz="2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1497767"/>
            <a:ext cx="2971800" cy="5334000"/>
          </a:xfrm>
          <a:prstGeom prst="rect">
            <a:avLst/>
          </a:prstGeom>
        </p:spPr>
      </p:pic>
    </p:spTree>
    <p:extLst>
      <p:ext uri="{BB962C8B-B14F-4D97-AF65-F5344CB8AC3E}">
        <p14:creationId xmlns:p14="http://schemas.microsoft.com/office/powerpoint/2010/main" val="298532525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Signs of a victim of bullying</a:t>
            </a:r>
            <a:endParaRPr lang="en-US" sz="2800" dirty="0"/>
          </a:p>
        </p:txBody>
      </p:sp>
      <p:sp>
        <p:nvSpPr>
          <p:cNvPr id="3" name="Content Placeholder 2"/>
          <p:cNvSpPr>
            <a:spLocks noGrp="1"/>
          </p:cNvSpPr>
          <p:nvPr>
            <p:ph idx="1"/>
          </p:nvPr>
        </p:nvSpPr>
        <p:spPr>
          <a:xfrm>
            <a:off x="457200" y="1882808"/>
            <a:ext cx="4419600" cy="4572000"/>
          </a:xfrm>
        </p:spPr>
        <p:txBody>
          <a:bodyPr>
            <a:normAutofit/>
          </a:bodyPr>
          <a:lstStyle/>
          <a:p>
            <a:r>
              <a:rPr lang="en-US" sz="2000" dirty="0" smtClean="0"/>
              <a:t>unexplainable </a:t>
            </a:r>
            <a:r>
              <a:rPr lang="en-US" sz="2000" dirty="0" smtClean="0"/>
              <a:t>injuries.</a:t>
            </a:r>
          </a:p>
          <a:p>
            <a:r>
              <a:rPr lang="en-US" sz="2000" dirty="0" smtClean="0"/>
              <a:t>Lost or destroyed clothing</a:t>
            </a:r>
          </a:p>
          <a:p>
            <a:r>
              <a:rPr lang="en-US" sz="2000" dirty="0" smtClean="0"/>
              <a:t>Faking illness</a:t>
            </a:r>
            <a:endParaRPr lang="en-US" sz="2000" dirty="0" smtClean="0"/>
          </a:p>
          <a:p>
            <a:r>
              <a:rPr lang="en-US" sz="2000" dirty="0" smtClean="0"/>
              <a:t>Eating habits</a:t>
            </a:r>
            <a:r>
              <a:rPr lang="en-US" sz="2000" dirty="0" smtClean="0"/>
              <a:t> may change</a:t>
            </a:r>
          </a:p>
          <a:p>
            <a:r>
              <a:rPr lang="en-US" sz="2000" dirty="0" smtClean="0"/>
              <a:t>Difficulty sleeping</a:t>
            </a:r>
            <a:endParaRPr lang="en-US" sz="2000" dirty="0" smtClean="0"/>
          </a:p>
          <a:p>
            <a:r>
              <a:rPr lang="en-US" sz="2000" dirty="0" smtClean="0"/>
              <a:t>Losing interest in school </a:t>
            </a:r>
            <a:endParaRPr lang="en-US" sz="2000" dirty="0" smtClean="0"/>
          </a:p>
          <a:p>
            <a:r>
              <a:rPr lang="en-US" sz="2000" dirty="0" smtClean="0"/>
              <a:t>loss </a:t>
            </a:r>
            <a:r>
              <a:rPr lang="en-US" sz="2000" dirty="0" smtClean="0"/>
              <a:t>of friends </a:t>
            </a:r>
            <a:endParaRPr lang="en-US" sz="2000" dirty="0" smtClean="0"/>
          </a:p>
          <a:p>
            <a:r>
              <a:rPr lang="en-US" sz="2000" dirty="0" smtClean="0"/>
              <a:t>Their </a:t>
            </a:r>
            <a:r>
              <a:rPr lang="en-US" sz="2000" dirty="0" smtClean="0"/>
              <a:t>self-esteem may </a:t>
            </a:r>
            <a:r>
              <a:rPr lang="en-US" sz="2000" dirty="0" smtClean="0"/>
              <a:t>decrease</a:t>
            </a:r>
            <a:endParaRPr lang="en-US" sz="1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0" y="2438400"/>
            <a:ext cx="3657600" cy="2514600"/>
          </a:xfrm>
          <a:prstGeom prst="rect">
            <a:avLst/>
          </a:prstGeom>
        </p:spPr>
      </p:pic>
    </p:spTree>
    <p:extLst>
      <p:ext uri="{BB962C8B-B14F-4D97-AF65-F5344CB8AC3E}">
        <p14:creationId xmlns:p14="http://schemas.microsoft.com/office/powerpoint/2010/main" val="319887319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of a bully </a:t>
            </a:r>
            <a:endParaRPr lang="en-US" dirty="0"/>
          </a:p>
        </p:txBody>
      </p:sp>
      <p:sp>
        <p:nvSpPr>
          <p:cNvPr id="3" name="Content Placeholder 2"/>
          <p:cNvSpPr>
            <a:spLocks noGrp="1"/>
          </p:cNvSpPr>
          <p:nvPr>
            <p:ph idx="1"/>
          </p:nvPr>
        </p:nvSpPr>
        <p:spPr>
          <a:xfrm>
            <a:off x="457200" y="1882808"/>
            <a:ext cx="3418114" cy="4572000"/>
          </a:xfrm>
        </p:spPr>
        <p:txBody>
          <a:bodyPr>
            <a:normAutofit/>
          </a:bodyPr>
          <a:lstStyle/>
          <a:p>
            <a:r>
              <a:rPr lang="en-US" sz="2000" dirty="0" smtClean="0"/>
              <a:t>may </a:t>
            </a:r>
            <a:r>
              <a:rPr lang="en-US" sz="2000" dirty="0" smtClean="0"/>
              <a:t>get into physical or verbal abuse frequently.</a:t>
            </a:r>
          </a:p>
          <a:p>
            <a:r>
              <a:rPr lang="en-US" sz="2000" dirty="0" smtClean="0"/>
              <a:t>May have friends that are bullies towards other children.</a:t>
            </a:r>
          </a:p>
          <a:p>
            <a:r>
              <a:rPr lang="en-US" sz="2000" dirty="0" smtClean="0"/>
              <a:t>They are increasingly aggressive.</a:t>
            </a:r>
          </a:p>
          <a:p>
            <a:r>
              <a:rPr lang="en-US" sz="2000" dirty="0" smtClean="0"/>
              <a:t>Go into the </a:t>
            </a:r>
            <a:r>
              <a:rPr lang="en-US" sz="2000" dirty="0" smtClean="0"/>
              <a:t>principals </a:t>
            </a:r>
            <a:r>
              <a:rPr lang="en-US" sz="2000" dirty="0" smtClean="0"/>
              <a:t>office a lot or get detention a lot.</a:t>
            </a:r>
          </a:p>
          <a:p>
            <a:r>
              <a:rPr lang="en-US" sz="2000" dirty="0" smtClean="0"/>
              <a:t>The may have extra </a:t>
            </a:r>
            <a:r>
              <a:rPr lang="en-US" sz="2000" dirty="0" smtClean="0"/>
              <a:t>money</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3505200"/>
            <a:ext cx="3894149" cy="298853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4800" y="1600200"/>
            <a:ext cx="4511698" cy="1732392"/>
          </a:xfrm>
          <a:prstGeom prst="rect">
            <a:avLst/>
          </a:prstGeom>
        </p:spPr>
      </p:pic>
    </p:spTree>
    <p:extLst>
      <p:ext uri="{BB962C8B-B14F-4D97-AF65-F5344CB8AC3E}">
        <p14:creationId xmlns:p14="http://schemas.microsoft.com/office/powerpoint/2010/main" val="162244007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147</TotalTime>
  <Words>504</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Verve</vt:lpstr>
      <vt:lpstr>Bullying </vt:lpstr>
      <vt:lpstr>Definition</vt:lpstr>
      <vt:lpstr>Types of bullying</vt:lpstr>
      <vt:lpstr>Actions of bullying</vt:lpstr>
      <vt:lpstr>Roles played</vt:lpstr>
      <vt:lpstr>Targeted kids </vt:lpstr>
      <vt:lpstr>Signs of a victim of bullying</vt:lpstr>
      <vt:lpstr>Signs of a bully </vt:lpstr>
    </vt:vector>
  </TitlesOfParts>
  <Company>AMES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dc:title>
  <dc:creator>Alberta Gaspar</dc:creator>
  <cp:lastModifiedBy>Alberta Gaspar</cp:lastModifiedBy>
  <cp:revision>15</cp:revision>
  <dcterms:created xsi:type="dcterms:W3CDTF">2015-01-29T16:05:21Z</dcterms:created>
  <dcterms:modified xsi:type="dcterms:W3CDTF">2015-02-23T15:13:03Z</dcterms:modified>
</cp:coreProperties>
</file>