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C440-776D-44F1-8309-B707851D8EF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44A0-AFDF-4A3B-8C1B-0B2EA6FB9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C440-776D-44F1-8309-B707851D8EF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44A0-AFDF-4A3B-8C1B-0B2EA6FB9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C440-776D-44F1-8309-B707851D8EF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44A0-AFDF-4A3B-8C1B-0B2EA6FB9609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C440-776D-44F1-8309-B707851D8EF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44A0-AFDF-4A3B-8C1B-0B2EA6FB96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C440-776D-44F1-8309-B707851D8EF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44A0-AFDF-4A3B-8C1B-0B2EA6FB9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C440-776D-44F1-8309-B707851D8EF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44A0-AFDF-4A3B-8C1B-0B2EA6FB96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C440-776D-44F1-8309-B707851D8EF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44A0-AFDF-4A3B-8C1B-0B2EA6FB9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C440-776D-44F1-8309-B707851D8EF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44A0-AFDF-4A3B-8C1B-0B2EA6FB9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C440-776D-44F1-8309-B707851D8EF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44A0-AFDF-4A3B-8C1B-0B2EA6FB96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C440-776D-44F1-8309-B707851D8EF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44A0-AFDF-4A3B-8C1B-0B2EA6FB9609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4C440-776D-44F1-8309-B707851D8EF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8344A0-AFDF-4A3B-8C1B-0B2EA6FB96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154C440-776D-44F1-8309-B707851D8EFF}" type="datetimeFigureOut">
              <a:rPr lang="en-US" smtClean="0"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B8344A0-AFDF-4A3B-8C1B-0B2EA6FB960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0"/>
            <a:ext cx="7117180" cy="1371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Theocracy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117180" cy="1295400"/>
          </a:xfrm>
        </p:spPr>
        <p:txBody>
          <a:bodyPr/>
          <a:lstStyle/>
          <a:p>
            <a:r>
              <a:rPr lang="en-US" dirty="0" smtClean="0"/>
              <a:t>By: Alberta Gaspar and Lane </a:t>
            </a:r>
            <a:r>
              <a:rPr lang="en-US" dirty="0" err="1" smtClean="0"/>
              <a:t>neaman</a:t>
            </a:r>
            <a:r>
              <a:rPr lang="en-US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422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125112" cy="2277398"/>
          </a:xfrm>
        </p:spPr>
        <p:txBody>
          <a:bodyPr/>
          <a:lstStyle/>
          <a:p>
            <a:r>
              <a:rPr lang="en-US" dirty="0" smtClean="0"/>
              <a:t>Theocracy is a type of government in which priests rule in the name of god or </a:t>
            </a:r>
            <a:r>
              <a:rPr lang="en-US" smtClean="0"/>
              <a:t>a god.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514600"/>
            <a:ext cx="323743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73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theorists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2209800"/>
            <a:ext cx="3820055" cy="3916363"/>
          </a:xfrm>
        </p:spPr>
        <p:txBody>
          <a:bodyPr/>
          <a:lstStyle/>
          <a:p>
            <a:r>
              <a:rPr lang="en-US" dirty="0" smtClean="0"/>
              <a:t>Amon the varieties of theocracy are those of ancient times such as those that existed among the Hebrews, and other ancient kingdoms such as those of the pharaohs, Assyrians, Babylonians</a:t>
            </a:r>
            <a:r>
              <a:rPr lang="en-US" dirty="0" smtClean="0"/>
              <a:t> and the Cretans. </a:t>
            </a:r>
          </a:p>
          <a:p>
            <a:r>
              <a:rPr lang="en-US" dirty="0" smtClean="0"/>
              <a:t>Bishops ruled for decades or centuries in the absence of any civil government.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209800"/>
            <a:ext cx="3822192" cy="39163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807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it is the best way of government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law proclaimed by the ruler is also considered a divine revelation and hence the law of god.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They thought that this was the best way of government because it was gods choice and that they should not go against gods will.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843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 of government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government proclaims it rules on behalf of god or a high power, as specified by the government institutions and laws. </a:t>
            </a:r>
          </a:p>
          <a:p>
            <a:r>
              <a:rPr lang="en-US" dirty="0" smtClean="0"/>
              <a:t>The person that has the power is a priest or anyone that says they had a vision of god telling them they should be the ruler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026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power is gained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Power is gained by voting  by the people but before they vote they pray to hear who god thinks is the right person to vote for to gain power.</a:t>
            </a:r>
          </a:p>
          <a:p>
            <a:r>
              <a:rPr lang="en-US" dirty="0" smtClean="0"/>
              <a:t>Another way power was gained was that you had a relative that was already a ruler and it was inherited.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dirty="0" smtClean="0"/>
              <a:t>Someone also has a vision and that could be a way for the person to gain power.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687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citizen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Citizens had to follow gods laws and the roles are very limited.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1514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139</TotalTime>
  <Words>274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Theocracy </vt:lpstr>
      <vt:lpstr>Definition </vt:lpstr>
      <vt:lpstr>Key theorists</vt:lpstr>
      <vt:lpstr>Why it is the best way of government</vt:lpstr>
      <vt:lpstr>Structure of government</vt:lpstr>
      <vt:lpstr>How power is gained</vt:lpstr>
      <vt:lpstr>Roles of citizen</vt:lpstr>
    </vt:vector>
  </TitlesOfParts>
  <Company>AMES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Theocracy</dc:title>
  <dc:creator>Alberta Gaspar</dc:creator>
  <cp:lastModifiedBy>Alberta Gaspar</cp:lastModifiedBy>
  <cp:revision>7</cp:revision>
  <dcterms:created xsi:type="dcterms:W3CDTF">2015-01-26T20:56:54Z</dcterms:created>
  <dcterms:modified xsi:type="dcterms:W3CDTF">2015-02-05T17:55:15Z</dcterms:modified>
</cp:coreProperties>
</file>